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</p:sldIdLst>
  <p:sldSz cx="9144000" cy="6858000" type="screen4x3"/>
  <p:notesSz cx="6858000" cy="9144000"/>
  <p:defaultTextStyle>
    <a:defPPr>
      <a:defRPr lang="de-D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7" d="100"/>
          <a:sy n="97" d="100"/>
        </p:scale>
        <p:origin x="-104" y="-20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printerSettings" Target="printerSettings/printerSettings1.bin"/><Relationship Id="rId40" Type="http://schemas.openxmlformats.org/officeDocument/2006/relationships/presProps" Target="presProps.xml"/><Relationship Id="rId41" Type="http://schemas.openxmlformats.org/officeDocument/2006/relationships/viewProps" Target="viewProps.xml"/><Relationship Id="rId42" Type="http://schemas.openxmlformats.org/officeDocument/2006/relationships/theme" Target="theme/theme1.xml"/><Relationship Id="rId43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CH" smtClean="0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CH" smtClean="0"/>
              <a:t>Mastertitelformat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CH" smtClean="0"/>
              <a:t>Bild auf Platzhalter ziehen oder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CH" smtClean="0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CH" smtClean="0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CH" smtClean="0"/>
              <a:t>Mastertextformat bearbeiten</a:t>
            </a:r>
          </a:p>
          <a:p>
            <a:pPr lvl="1"/>
            <a:r>
              <a:rPr lang="de-CH" smtClean="0"/>
              <a:t>Zweite Ebene</a:t>
            </a:r>
          </a:p>
          <a:p>
            <a:pPr lvl="2"/>
            <a:r>
              <a:rPr lang="de-CH" smtClean="0"/>
              <a:t>Dritte Ebene</a:t>
            </a:r>
          </a:p>
          <a:p>
            <a:pPr lvl="3"/>
            <a:r>
              <a:rPr lang="de-CH" smtClean="0"/>
              <a:t>Vierte Ebene</a:t>
            </a:r>
          </a:p>
          <a:p>
            <a:pPr lvl="4"/>
            <a:r>
              <a:rPr lang="de-CH" smtClean="0"/>
              <a:t>Fünfte Ebene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96A4EA-9EB3-9B4F-91D6-730CA26FEE82}" type="datetimeFigureOut">
              <a:rPr lang="de-DE" smtClean="0"/>
              <a:t>28.08.12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AC550EB-D9E2-4E4E-B71B-B8A6A9227026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0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e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1.jpe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e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3.jpeg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eg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4.jpe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5.jpeg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5.jpe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6.jpeg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6.jpeg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eg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7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3.jpe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eg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8.jpeg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9.jpeg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19.jpeg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0.jpe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0.jpeg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1.jpeg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21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5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Medien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/>
              <a:t>Ich kann verschiedene Medien </a:t>
            </a:r>
          </a:p>
          <a:p>
            <a:r>
              <a:rPr lang="de-DE" dirty="0" smtClean="0"/>
              <a:t>mit Namen benennen.</a:t>
            </a:r>
            <a:endParaRPr lang="de-DE" dirty="0"/>
          </a:p>
        </p:txBody>
      </p:sp>
      <p:pic>
        <p:nvPicPr>
          <p:cNvPr id="4" name="Bild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08658" y="965661"/>
            <a:ext cx="3294553" cy="54836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788848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Kopfhör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19" y="3669348"/>
            <a:ext cx="3544095" cy="236273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Bild 2" descr="Lautsprech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4579" y="910843"/>
            <a:ext cx="3759851" cy="28283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43627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Lautsprecher und Kopfhörer</a:t>
            </a:r>
            <a:endParaRPr lang="de-DE" dirty="0"/>
          </a:p>
        </p:txBody>
      </p:sp>
      <p:pic>
        <p:nvPicPr>
          <p:cNvPr id="3" name="Bild 2" descr="Kopfhör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0120" y="3669348"/>
            <a:ext cx="1242060" cy="828040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Bild 3" descr="Lautsprecher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20" y="2360613"/>
            <a:ext cx="1832610" cy="137858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376748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ruck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78225" y="1080285"/>
            <a:ext cx="4546015" cy="465490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80116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Drucker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078721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VD-Record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087" y="1217745"/>
            <a:ext cx="7845831" cy="40460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50319952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DVD-Recorder</a:t>
            </a:r>
            <a:endParaRPr lang="de-DE" dirty="0"/>
          </a:p>
        </p:txBody>
      </p:sp>
      <p:pic>
        <p:nvPicPr>
          <p:cNvPr id="3" name="Bild 2" descr="DVD-Record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5950" y="2698750"/>
            <a:ext cx="2832100" cy="1460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4115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0895" y="807895"/>
            <a:ext cx="4713570" cy="471357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6768102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CD-Player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345" y="2252345"/>
            <a:ext cx="2353310" cy="235331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9661746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v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" r="2727"/>
          <a:stretch>
            <a:fillRect/>
          </a:stretch>
        </p:blipFill>
        <p:spPr bwMode="auto">
          <a:xfrm>
            <a:off x="1657793" y="1152275"/>
            <a:ext cx="6234853" cy="487097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356381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DVD</a:t>
            </a:r>
            <a:endParaRPr lang="de-DE" dirty="0"/>
          </a:p>
        </p:txBody>
      </p:sp>
      <p:pic>
        <p:nvPicPr>
          <p:cNvPr id="3" name="Bild 2" descr="dvd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7" r="2727"/>
          <a:stretch>
            <a:fillRect/>
          </a:stretch>
        </p:blipFill>
        <p:spPr bwMode="auto">
          <a:xfrm>
            <a:off x="3149600" y="2317750"/>
            <a:ext cx="2844800" cy="2222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9575683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879" y="1282379"/>
            <a:ext cx="4630797" cy="39552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88732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Kaffeemasch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3138" y="1258430"/>
            <a:ext cx="6416195" cy="440948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279592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Kaffeemaschine</a:t>
            </a:r>
            <a:endParaRPr lang="de-DE" dirty="0"/>
          </a:p>
        </p:txBody>
      </p:sp>
      <p:pic>
        <p:nvPicPr>
          <p:cNvPr id="3" name="Bild 2" descr="Kaffeemaschin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8950" y="2368550"/>
            <a:ext cx="3086100" cy="21209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7496537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USB-Sti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0702" y="1846259"/>
            <a:ext cx="5265705" cy="312723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9654620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USB-Stick</a:t>
            </a:r>
            <a:endParaRPr lang="de-DE" dirty="0"/>
          </a:p>
        </p:txBody>
      </p:sp>
      <p:pic>
        <p:nvPicPr>
          <p:cNvPr id="3" name="Bild 2" descr="USB-Stick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850" y="2565400"/>
            <a:ext cx="2908300" cy="17272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8237881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Billettautoma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1" b="6497"/>
          <a:stretch>
            <a:fillRect/>
          </a:stretch>
        </p:blipFill>
        <p:spPr bwMode="auto">
          <a:xfrm>
            <a:off x="2618651" y="1378379"/>
            <a:ext cx="4157238" cy="498868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640928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Billett-Automat</a:t>
            </a:r>
            <a:endParaRPr lang="de-DE" dirty="0"/>
          </a:p>
        </p:txBody>
      </p:sp>
      <p:pic>
        <p:nvPicPr>
          <p:cNvPr id="3" name="Bild 2" descr="Billettautomat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1" b="6497"/>
          <a:stretch>
            <a:fillRect/>
          </a:stretch>
        </p:blipFill>
        <p:spPr bwMode="auto">
          <a:xfrm>
            <a:off x="3651250" y="2324100"/>
            <a:ext cx="1841500" cy="2209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6873111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Digitalkamer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9824" y="1977200"/>
            <a:ext cx="4973623" cy="335937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1673020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Digitalkamera</a:t>
            </a:r>
            <a:endParaRPr lang="de-DE" dirty="0"/>
          </a:p>
        </p:txBody>
      </p:sp>
      <p:pic>
        <p:nvPicPr>
          <p:cNvPr id="3" name="Bild 2" descr="Digitalkamer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2451100"/>
            <a:ext cx="2895600" cy="1955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047327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videokamer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30765" y="864206"/>
            <a:ext cx="6247341" cy="476622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0990805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Videokamera</a:t>
            </a:r>
            <a:endParaRPr lang="de-DE" dirty="0"/>
          </a:p>
        </p:txBody>
      </p:sp>
      <p:pic>
        <p:nvPicPr>
          <p:cNvPr id="3" name="Bild 2" descr="videokamera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1500" y="2330450"/>
            <a:ext cx="2921000" cy="2197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345021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Computer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51505" y="2369185"/>
            <a:ext cx="2840990" cy="2119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89488277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3267" y="1930929"/>
            <a:ext cx="4980714" cy="35576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60023560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Handy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286000"/>
            <a:ext cx="3200400" cy="2286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706849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Scann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1486" y="849903"/>
            <a:ext cx="6247104" cy="545090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4858843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Scanner</a:t>
            </a:r>
            <a:endParaRPr lang="de-DE" dirty="0"/>
          </a:p>
        </p:txBody>
      </p:sp>
      <p:pic>
        <p:nvPicPr>
          <p:cNvPr id="3" name="Bild 2" descr="Scanne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2298700"/>
            <a:ext cx="2590800" cy="22606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24611504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Spielkonso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1744" y="1137355"/>
            <a:ext cx="4527053" cy="47785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680554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Spielkonsole</a:t>
            </a:r>
            <a:endParaRPr lang="de-DE" dirty="0"/>
          </a:p>
        </p:txBody>
      </p:sp>
      <p:pic>
        <p:nvPicPr>
          <p:cNvPr id="3" name="Bild 2" descr="Spielkonsole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3300" y="2343150"/>
            <a:ext cx="2057400" cy="21717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0506313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4878" y="1401062"/>
            <a:ext cx="6381800" cy="4536811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5888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Fernseher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445" y="2439035"/>
            <a:ext cx="2785110" cy="19799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443607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53"/>
          <a:stretch/>
        </p:blipFill>
        <p:spPr bwMode="auto">
          <a:xfrm>
            <a:off x="2528433" y="1015508"/>
            <a:ext cx="4175311" cy="526806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87689808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Tablet</a:t>
            </a:r>
            <a:r>
              <a:rPr lang="de-DE" dirty="0" smtClean="0"/>
              <a:t> / </a:t>
            </a:r>
            <a:r>
              <a:rPr lang="de-DE" dirty="0" err="1" smtClean="0"/>
              <a:t>iPad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3753"/>
          <a:stretch/>
        </p:blipFill>
        <p:spPr bwMode="auto">
          <a:xfrm>
            <a:off x="3759200" y="2403475"/>
            <a:ext cx="1625600" cy="205105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2649191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 descr="Tastatu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1" b="14679"/>
          <a:stretch>
            <a:fillRect/>
          </a:stretch>
        </p:blipFill>
        <p:spPr bwMode="auto">
          <a:xfrm>
            <a:off x="1460964" y="1503948"/>
            <a:ext cx="5867252" cy="428361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67090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Tastatur</a:t>
            </a:r>
            <a:endParaRPr lang="de-DE" dirty="0"/>
          </a:p>
        </p:txBody>
      </p:sp>
      <p:pic>
        <p:nvPicPr>
          <p:cNvPr id="3" name="Bild 2" descr="Tastatur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831" b="14679"/>
          <a:stretch>
            <a:fillRect/>
          </a:stretch>
        </p:blipFill>
        <p:spPr bwMode="auto">
          <a:xfrm>
            <a:off x="3136900" y="2381250"/>
            <a:ext cx="2870200" cy="20955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18718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Bild 1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4400" y="847079"/>
            <a:ext cx="3745319" cy="489526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725800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Maus</a:t>
            </a:r>
            <a:endParaRPr lang="de-DE" dirty="0"/>
          </a:p>
        </p:txBody>
      </p:sp>
      <p:pic>
        <p:nvPicPr>
          <p:cNvPr id="3" name="Bild 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55" y="2261235"/>
            <a:ext cx="1786890" cy="23355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402339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larheit">
  <a:themeElements>
    <a:clrScheme name="Klarhei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Klassisch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larhei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Klarheit.thmx</Template>
  <TotalTime>0</TotalTime>
  <Words>39</Words>
  <Application>Microsoft Macintosh PowerPoint</Application>
  <PresentationFormat>Bildschirmpräsentation (4:3)</PresentationFormat>
  <Paragraphs>21</Paragraphs>
  <Slides>37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37</vt:i4>
      </vt:variant>
    </vt:vector>
  </HeadingPairs>
  <TitlesOfParts>
    <vt:vector size="38" baseType="lpstr">
      <vt:lpstr>Klarheit</vt:lpstr>
      <vt:lpstr>Medien</vt:lpstr>
      <vt:lpstr>PowerPoint-Präsentation</vt:lpstr>
      <vt:lpstr>Computer</vt:lpstr>
      <vt:lpstr>PowerPoint-Präsentation</vt:lpstr>
      <vt:lpstr>Tablet / iPad</vt:lpstr>
      <vt:lpstr>PowerPoint-Präsentation</vt:lpstr>
      <vt:lpstr>Tastatur</vt:lpstr>
      <vt:lpstr>PowerPoint-Präsentation</vt:lpstr>
      <vt:lpstr>Maus</vt:lpstr>
      <vt:lpstr>PowerPoint-Präsentation</vt:lpstr>
      <vt:lpstr>Lautsprecher und Kopfhörer</vt:lpstr>
      <vt:lpstr>PowerPoint-Präsentation</vt:lpstr>
      <vt:lpstr>Drucker</vt:lpstr>
      <vt:lpstr>PowerPoint-Präsentation</vt:lpstr>
      <vt:lpstr>DVD-Recorder</vt:lpstr>
      <vt:lpstr>PowerPoint-Präsentation</vt:lpstr>
      <vt:lpstr>CD-Player</vt:lpstr>
      <vt:lpstr>PowerPoint-Präsentation</vt:lpstr>
      <vt:lpstr>DVD</vt:lpstr>
      <vt:lpstr>PowerPoint-Präsentation</vt:lpstr>
      <vt:lpstr>Kaffeemaschine</vt:lpstr>
      <vt:lpstr>PowerPoint-Präsentation</vt:lpstr>
      <vt:lpstr>USB-Stick</vt:lpstr>
      <vt:lpstr>PowerPoint-Präsentation</vt:lpstr>
      <vt:lpstr>Billett-Automat</vt:lpstr>
      <vt:lpstr>PowerPoint-Präsentation</vt:lpstr>
      <vt:lpstr>Digitalkamera</vt:lpstr>
      <vt:lpstr>PowerPoint-Präsentation</vt:lpstr>
      <vt:lpstr>Videokamera</vt:lpstr>
      <vt:lpstr>PowerPoint-Präsentation</vt:lpstr>
      <vt:lpstr>Handy</vt:lpstr>
      <vt:lpstr>PowerPoint-Präsentation</vt:lpstr>
      <vt:lpstr>Scanner</vt:lpstr>
      <vt:lpstr>PowerPoint-Präsentation</vt:lpstr>
      <vt:lpstr>Spielkonsole</vt:lpstr>
      <vt:lpstr>PowerPoint-Präsentation</vt:lpstr>
      <vt:lpstr>Fernseher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Medien</dc:title>
  <dc:creator>Guido Knaus</dc:creator>
  <cp:lastModifiedBy>Guido Knaus</cp:lastModifiedBy>
  <cp:revision>2</cp:revision>
  <dcterms:created xsi:type="dcterms:W3CDTF">2012-08-28T02:26:25Z</dcterms:created>
  <dcterms:modified xsi:type="dcterms:W3CDTF">2012-08-28T02:41:08Z</dcterms:modified>
</cp:coreProperties>
</file>